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E1DC"/>
    <a:srgbClr val="F3D8C5"/>
    <a:srgbClr val="8FFF8F"/>
    <a:srgbClr val="00B900"/>
    <a:srgbClr val="43C8DA"/>
    <a:srgbClr val="3F357A"/>
    <a:srgbClr val="6B29F8"/>
    <a:srgbClr val="DFCAEE"/>
    <a:srgbClr val="CAA6E3"/>
    <a:srgbClr val="BCE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D913-4F8A-417E-BCF7-EF56FCF30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4F3D6-B7AE-4DCF-80A1-41E771D47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74C94-6EF4-4E18-A16F-F1B966A0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8B0F6-CC4F-4595-B4C5-EF21BFDF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70A75-8A65-4EA1-A439-59D16C4B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4531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D52A-FFFD-4CEF-B49C-8E75A84F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5DC34-B9B8-4415-ACA7-AA728CA82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394EB-7031-432D-A8A6-E0AC236C7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EECC9-863C-4057-8FA0-4CF8C937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74999-CCCE-45DC-B5B6-55D56F15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5378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9E8ED-2E45-4C87-B497-22FE9D271F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A8720-169A-4A4C-B15D-96E521800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26564-6BE3-4645-B85B-5A0C0B8A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C8CF-1472-4144-A58B-53DA8F7A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D9DA6-2297-41F4-895A-B236A6E9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240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D8D0-A791-4DD1-BC5C-52E83EDD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37AA-24D8-4CD7-8E59-13936056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E2A61-AE8D-4D13-BD62-CABBCB7A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D1D0C-FF66-40C0-9235-84C8EB2B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DC7D1-A76D-480B-B50A-4A4CA4CA8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3949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EA725-1529-46D7-BE80-8FAADB2C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64EFF-5760-487F-B39C-929E751A8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30CB6-1D3F-4DC2-8A4B-3CCAF4BD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89F98-028A-4BFD-9AF3-E091DD14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B3178-630B-4C8D-99C3-58E371A9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603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77FB-D91E-480D-B182-6BCFB592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DFD18-DF09-44A2-B028-0707A447B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01486-F241-4BB4-ABF2-D863ADB9A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695C9-DA8A-4718-B879-5EFCD3C58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A7B60-3D67-4175-8C78-4CDBB064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D903C-741D-42E3-A42A-2E1C2500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764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D4EA-5709-4BE2-8F49-14A04C5C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4C8D6-AD81-4AC6-AC7D-142E9F18A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585D4-2B33-4893-B051-C6B490AB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8C99-5B10-4F29-979F-CD237E52B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F02D6-7729-4C5F-BAF5-A3E0FA3AF8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4456-31BD-47EB-8A7E-FECAFCAE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8098D-C703-46BF-8B8A-AE9FF934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C5E50-C5A2-4C14-ABF7-45ABC8B2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016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591A-CFA5-4D86-924C-2312B88F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CAF11-855D-4FB2-B9E4-75DDD857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41816-66B1-49C0-8715-C4C26298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75868-E41F-46AD-8C25-2F840ADB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529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580CA-D1FC-48FB-99CD-EEBC232A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D724DC-DC96-4BCC-9D6A-AE0390FF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6A667-1F04-436D-826C-D870EBCA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779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9CDF-CBDC-4CDB-BD2F-C34BDB41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B7663-8481-4FB7-AF71-26644F986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F90C5-EE15-48B3-86B5-04368370D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4AB3-390B-467B-8E54-0596305D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FF55B-3E0A-447E-BA5D-8998F61FC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B6BCA-488B-41C5-81D3-B9FA1BB9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826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6D73-3156-427E-993F-1435F7C8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587B7-CF83-4BC4-8FBE-A1B6DCEA7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14E20-6F81-4B32-81D0-9EFE4B9BE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CE00B-B936-4B5A-B668-5E46D954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8D7F7-9498-4BF9-B90B-49D0069CC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43C9C-A287-49E1-B18B-BD756F5D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112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5DCD92-317C-4E57-8D1C-28E38696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FF14A-B34C-4388-84B5-11394C1BD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CC14F-5EA1-4C6F-BE99-31A8E66D1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9DAB2-F627-40CE-88D8-1688743DC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5E6E-313E-4B15-98B5-00FAC398B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807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4AD2D-92AD-44C1-AE0E-114FF14AD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875" y="-128083"/>
            <a:ext cx="5357813" cy="69347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F65EF6-9778-4736-8548-33E440FA5EBE}"/>
              </a:ext>
            </a:extLst>
          </p:cNvPr>
          <p:cNvSpPr/>
          <p:nvPr/>
        </p:nvSpPr>
        <p:spPr>
          <a:xfrm>
            <a:off x="5614988" y="314325"/>
            <a:ext cx="657225" cy="542925"/>
          </a:xfrm>
          <a:prstGeom prst="rect">
            <a:avLst/>
          </a:prstGeom>
          <a:solidFill>
            <a:srgbClr val="7100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9E4C52-2789-4D7C-8E0A-2AE9A5AE829D}"/>
              </a:ext>
            </a:extLst>
          </p:cNvPr>
          <p:cNvSpPr/>
          <p:nvPr/>
        </p:nvSpPr>
        <p:spPr>
          <a:xfrm>
            <a:off x="5614988" y="1009650"/>
            <a:ext cx="657225" cy="542925"/>
          </a:xfrm>
          <a:prstGeom prst="rect">
            <a:avLst/>
          </a:prstGeom>
          <a:solidFill>
            <a:srgbClr val="6326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847E49-CC6E-49C2-B05E-3FFAD871A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12" y="3261941"/>
            <a:ext cx="3810000" cy="3390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B8FCA-4E84-4772-977E-11D8D6ED0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987" y="491100"/>
            <a:ext cx="4397149" cy="48093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36D849-944B-4869-906F-E7A222963F73}"/>
              </a:ext>
            </a:extLst>
          </p:cNvPr>
          <p:cNvSpPr/>
          <p:nvPr/>
        </p:nvSpPr>
        <p:spPr>
          <a:xfrm>
            <a:off x="5614988" y="1778608"/>
            <a:ext cx="657225" cy="542925"/>
          </a:xfrm>
          <a:prstGeom prst="rect">
            <a:avLst/>
          </a:prstGeom>
          <a:solidFill>
            <a:srgbClr val="5B3D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BA0A5E-37FF-4F7D-B1F1-83FFA18143AD}"/>
              </a:ext>
            </a:extLst>
          </p:cNvPr>
          <p:cNvSpPr/>
          <p:nvPr/>
        </p:nvSpPr>
        <p:spPr>
          <a:xfrm>
            <a:off x="5605463" y="2566616"/>
            <a:ext cx="657225" cy="542925"/>
          </a:xfrm>
          <a:prstGeom prst="rect">
            <a:avLst/>
          </a:prstGeom>
          <a:solidFill>
            <a:srgbClr val="3823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FA3E2C-355B-41A0-BB5D-53DD5F3A3C66}"/>
              </a:ext>
            </a:extLst>
          </p:cNvPr>
          <p:cNvSpPr/>
          <p:nvPr/>
        </p:nvSpPr>
        <p:spPr>
          <a:xfrm>
            <a:off x="7058025" y="314325"/>
            <a:ext cx="657225" cy="542925"/>
          </a:xfrm>
          <a:prstGeom prst="rect">
            <a:avLst/>
          </a:prstGeom>
          <a:solidFill>
            <a:srgbClr val="7F4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224C18-6306-4517-B89C-3831442C7590}"/>
              </a:ext>
            </a:extLst>
          </p:cNvPr>
          <p:cNvSpPr/>
          <p:nvPr/>
        </p:nvSpPr>
        <p:spPr>
          <a:xfrm>
            <a:off x="8460851" y="626507"/>
            <a:ext cx="337598" cy="230743"/>
          </a:xfrm>
          <a:prstGeom prst="rect">
            <a:avLst/>
          </a:prstGeom>
          <a:solidFill>
            <a:srgbClr val="F9E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3DF467-4746-4E03-96E4-A57CE5F38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096" y="6468930"/>
            <a:ext cx="6262688" cy="3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B7E806-7D2F-42B5-9051-0BC8C7A6D9DD}"/>
              </a:ext>
            </a:extLst>
          </p:cNvPr>
          <p:cNvSpPr/>
          <p:nvPr/>
        </p:nvSpPr>
        <p:spPr>
          <a:xfrm>
            <a:off x="7058025" y="1141546"/>
            <a:ext cx="657225" cy="542925"/>
          </a:xfrm>
          <a:prstGeom prst="rect">
            <a:avLst/>
          </a:prstGeom>
          <a:solidFill>
            <a:srgbClr val="E0C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CD22C0-AEBC-4D8A-8A82-2F976123C634}"/>
              </a:ext>
            </a:extLst>
          </p:cNvPr>
          <p:cNvSpPr/>
          <p:nvPr/>
        </p:nvSpPr>
        <p:spPr>
          <a:xfrm>
            <a:off x="7932514" y="2592046"/>
            <a:ext cx="657225" cy="542925"/>
          </a:xfrm>
          <a:prstGeom prst="rect">
            <a:avLst/>
          </a:prstGeom>
          <a:solidFill>
            <a:srgbClr val="C7AD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3596FD-9825-4C4E-BBEF-997DC99873F4}"/>
              </a:ext>
            </a:extLst>
          </p:cNvPr>
          <p:cNvSpPr/>
          <p:nvPr/>
        </p:nvSpPr>
        <p:spPr>
          <a:xfrm>
            <a:off x="7960096" y="1245208"/>
            <a:ext cx="657225" cy="542925"/>
          </a:xfrm>
          <a:prstGeom prst="rect">
            <a:avLst/>
          </a:prstGeom>
          <a:solidFill>
            <a:srgbClr val="D4A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001496-9EF2-412D-AD71-D2E6033E6EFF}"/>
              </a:ext>
            </a:extLst>
          </p:cNvPr>
          <p:cNvSpPr/>
          <p:nvPr/>
        </p:nvSpPr>
        <p:spPr>
          <a:xfrm>
            <a:off x="7972425" y="1909583"/>
            <a:ext cx="657225" cy="542925"/>
          </a:xfrm>
          <a:prstGeom prst="rect">
            <a:avLst/>
          </a:prstGeom>
          <a:solidFill>
            <a:srgbClr val="D0A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DD0642-34D6-4670-8E0F-9D863C82CFEA}"/>
              </a:ext>
            </a:extLst>
          </p:cNvPr>
          <p:cNvSpPr/>
          <p:nvPr/>
        </p:nvSpPr>
        <p:spPr>
          <a:xfrm>
            <a:off x="7039204" y="1977350"/>
            <a:ext cx="657225" cy="542925"/>
          </a:xfrm>
          <a:prstGeom prst="rect">
            <a:avLst/>
          </a:prstGeom>
          <a:solidFill>
            <a:srgbClr val="C7A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FB834D-CE00-4AC8-A806-119CB4FBDE06}"/>
              </a:ext>
            </a:extLst>
          </p:cNvPr>
          <p:cNvSpPr/>
          <p:nvPr/>
        </p:nvSpPr>
        <p:spPr>
          <a:xfrm>
            <a:off x="7088411" y="2728614"/>
            <a:ext cx="657225" cy="542925"/>
          </a:xfrm>
          <a:prstGeom prst="rect">
            <a:avLst/>
          </a:prstGeom>
          <a:solidFill>
            <a:srgbClr val="C7A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30DBE2-C122-47C6-A934-69C44B7CD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05363" y="6550722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F98D2AC-AD77-469C-84C1-C6E3493AE622}"/>
              </a:ext>
            </a:extLst>
          </p:cNvPr>
          <p:cNvSpPr/>
          <p:nvPr/>
        </p:nvSpPr>
        <p:spPr>
          <a:xfrm>
            <a:off x="6474504" y="1805391"/>
            <a:ext cx="657225" cy="542925"/>
          </a:xfrm>
          <a:prstGeom prst="rect">
            <a:avLst/>
          </a:prstGeom>
          <a:solidFill>
            <a:srgbClr val="FBE9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C94ECE-CC13-4EC3-8955-B0681A013787}"/>
              </a:ext>
            </a:extLst>
          </p:cNvPr>
          <p:cNvSpPr/>
          <p:nvPr/>
        </p:nvSpPr>
        <p:spPr>
          <a:xfrm>
            <a:off x="4216866" y="2895791"/>
            <a:ext cx="657225" cy="542925"/>
          </a:xfrm>
          <a:prstGeom prst="rect">
            <a:avLst/>
          </a:prstGeom>
          <a:solidFill>
            <a:srgbClr val="F1A8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AD868B-289E-4194-9DA1-2B5BF960245A}"/>
              </a:ext>
            </a:extLst>
          </p:cNvPr>
          <p:cNvSpPr/>
          <p:nvPr/>
        </p:nvSpPr>
        <p:spPr>
          <a:xfrm>
            <a:off x="4094154" y="3694585"/>
            <a:ext cx="657225" cy="542925"/>
          </a:xfrm>
          <a:prstGeom prst="rect">
            <a:avLst/>
          </a:prstGeom>
          <a:solidFill>
            <a:srgbClr val="F9E5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BCEC35-B9D7-457D-9729-7DCC681C8182}"/>
              </a:ext>
            </a:extLst>
          </p:cNvPr>
          <p:cNvSpPr/>
          <p:nvPr/>
        </p:nvSpPr>
        <p:spPr>
          <a:xfrm>
            <a:off x="3771693" y="5122653"/>
            <a:ext cx="657225" cy="542925"/>
          </a:xfrm>
          <a:prstGeom prst="rect">
            <a:avLst/>
          </a:prstGeom>
          <a:solidFill>
            <a:srgbClr val="F8E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27AD43-C4C3-7405-4F60-9DF052D76820}"/>
              </a:ext>
            </a:extLst>
          </p:cNvPr>
          <p:cNvSpPr/>
          <p:nvPr/>
        </p:nvSpPr>
        <p:spPr>
          <a:xfrm>
            <a:off x="3709989" y="1788133"/>
            <a:ext cx="657225" cy="542925"/>
          </a:xfrm>
          <a:prstGeom prst="rect">
            <a:avLst/>
          </a:prstGeom>
          <a:solidFill>
            <a:srgbClr val="EFC7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6CA8C9-EE4D-A3AD-8D9A-215BCDAA2353}"/>
              </a:ext>
            </a:extLst>
          </p:cNvPr>
          <p:cNvSpPr/>
          <p:nvPr/>
        </p:nvSpPr>
        <p:spPr>
          <a:xfrm>
            <a:off x="3834661" y="489573"/>
            <a:ext cx="657225" cy="542925"/>
          </a:xfrm>
          <a:prstGeom prst="rect">
            <a:avLst/>
          </a:prstGeom>
          <a:solidFill>
            <a:srgbClr val="FAE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A11CA-0B7B-E6F6-FAB1-7E5A4D439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634314" y="-533209"/>
            <a:ext cx="12192000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735126D-47B0-9B63-1565-1B8AC8BB1D0F}"/>
              </a:ext>
            </a:extLst>
          </p:cNvPr>
          <p:cNvSpPr/>
          <p:nvPr/>
        </p:nvSpPr>
        <p:spPr>
          <a:xfrm>
            <a:off x="3284289" y="3611034"/>
            <a:ext cx="657225" cy="542925"/>
          </a:xfrm>
          <a:prstGeom prst="rect">
            <a:avLst/>
          </a:prstGeom>
          <a:solidFill>
            <a:srgbClr val="F2B7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0CA37-ADF6-77D0-3C55-0B16A7DB63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843" t="36248" r="18913" b="30476"/>
          <a:stretch/>
        </p:blipFill>
        <p:spPr>
          <a:xfrm>
            <a:off x="-3938677" y="-2852730"/>
            <a:ext cx="7222966" cy="228207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30C5712-AD64-1E3E-B2DB-17D5E388147A}"/>
              </a:ext>
            </a:extLst>
          </p:cNvPr>
          <p:cNvSpPr/>
          <p:nvPr/>
        </p:nvSpPr>
        <p:spPr>
          <a:xfrm>
            <a:off x="4366845" y="1068326"/>
            <a:ext cx="657225" cy="54292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54511-E2A6-16D3-004E-71F7A81C4D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899" t="21485" r="43077" b="60923"/>
          <a:stretch/>
        </p:blipFill>
        <p:spPr>
          <a:xfrm>
            <a:off x="3902585" y="-4059526"/>
            <a:ext cx="5934065" cy="3257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57485C2-AC16-9C59-CBA4-5F930E22BE9E}"/>
              </a:ext>
            </a:extLst>
          </p:cNvPr>
          <p:cNvSpPr/>
          <p:nvPr/>
        </p:nvSpPr>
        <p:spPr>
          <a:xfrm>
            <a:off x="3102377" y="40066"/>
            <a:ext cx="657225" cy="542925"/>
          </a:xfrm>
          <a:prstGeom prst="rect">
            <a:avLst/>
          </a:prstGeom>
          <a:solidFill>
            <a:srgbClr val="8A72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818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mely">
            <a:extLst>
              <a:ext uri="{FF2B5EF4-FFF2-40B4-BE49-F238E27FC236}">
                <a16:creationId xmlns:a16="http://schemas.microsoft.com/office/drawing/2014/main" id="{43982A8C-6EB5-06F3-5EE2-7C224DEA5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88" y="0"/>
            <a:ext cx="4831977" cy="27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gimurai">
            <a:extLst>
              <a:ext uri="{FF2B5EF4-FFF2-40B4-BE49-F238E27FC236}">
                <a16:creationId xmlns:a16="http://schemas.microsoft.com/office/drawing/2014/main" id="{5270B484-F77E-C9DD-3193-E01A9015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0" y="1888737"/>
            <a:ext cx="4280559" cy="271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7F1283-8E00-C1E7-0558-FDB9D0C1A572}"/>
              </a:ext>
            </a:extLst>
          </p:cNvPr>
          <p:cNvSpPr/>
          <p:nvPr/>
        </p:nvSpPr>
        <p:spPr>
          <a:xfrm>
            <a:off x="1126964" y="560850"/>
            <a:ext cx="657225" cy="542925"/>
          </a:xfrm>
          <a:prstGeom prst="rect">
            <a:avLst/>
          </a:prstGeom>
          <a:solidFill>
            <a:srgbClr val="603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15F523-83FA-98E5-3FB3-014D489B5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672" y="2962273"/>
            <a:ext cx="5746376" cy="3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7ADD82B-9D67-705F-7F3D-81E485AAA579}"/>
              </a:ext>
            </a:extLst>
          </p:cNvPr>
          <p:cNvSpPr/>
          <p:nvPr/>
        </p:nvSpPr>
        <p:spPr>
          <a:xfrm>
            <a:off x="11736236" y="253342"/>
            <a:ext cx="490659" cy="5535400"/>
          </a:xfrm>
          <a:prstGeom prst="rect">
            <a:avLst/>
          </a:prstGeom>
          <a:solidFill>
            <a:srgbClr val="3F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611081-C3B1-1DCD-A24A-0A8D7CF98F85}"/>
              </a:ext>
            </a:extLst>
          </p:cNvPr>
          <p:cNvSpPr/>
          <p:nvPr/>
        </p:nvSpPr>
        <p:spPr>
          <a:xfrm>
            <a:off x="2904705" y="1157988"/>
            <a:ext cx="657225" cy="542925"/>
          </a:xfrm>
          <a:prstGeom prst="rect">
            <a:avLst/>
          </a:prstGeom>
          <a:solidFill>
            <a:srgbClr val="1E1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2" name="Picture 8" descr="MSI">
            <a:extLst>
              <a:ext uri="{FF2B5EF4-FFF2-40B4-BE49-F238E27FC236}">
                <a16:creationId xmlns:a16="http://schemas.microsoft.com/office/drawing/2014/main" id="{A3992B3C-7DB8-0EA6-A6B9-3FFE5EE57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286" y="4650638"/>
            <a:ext cx="4224616" cy="220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7AABFF-EAEE-0796-CA51-338004549ECE}"/>
              </a:ext>
            </a:extLst>
          </p:cNvPr>
          <p:cNvSpPr/>
          <p:nvPr/>
        </p:nvSpPr>
        <p:spPr>
          <a:xfrm>
            <a:off x="3980330" y="1038925"/>
            <a:ext cx="657225" cy="542925"/>
          </a:xfrm>
          <a:prstGeom prst="rect">
            <a:avLst/>
          </a:prstGeom>
          <a:solidFill>
            <a:srgbClr val="1F1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7F86C8-EF91-5148-729E-AB805D78973D}"/>
              </a:ext>
            </a:extLst>
          </p:cNvPr>
          <p:cNvSpPr/>
          <p:nvPr/>
        </p:nvSpPr>
        <p:spPr>
          <a:xfrm>
            <a:off x="5377231" y="1154382"/>
            <a:ext cx="657225" cy="542925"/>
          </a:xfrm>
          <a:prstGeom prst="rect">
            <a:avLst/>
          </a:prstGeom>
          <a:solidFill>
            <a:srgbClr val="916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7F92E0-7A2E-DFF9-EC25-57089CA70260}"/>
              </a:ext>
            </a:extLst>
          </p:cNvPr>
          <p:cNvSpPr/>
          <p:nvPr/>
        </p:nvSpPr>
        <p:spPr>
          <a:xfrm>
            <a:off x="4754445" y="1975233"/>
            <a:ext cx="657225" cy="542925"/>
          </a:xfrm>
          <a:prstGeom prst="rect">
            <a:avLst/>
          </a:prstGeom>
          <a:solidFill>
            <a:srgbClr val="7D4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4" name="Picture 10" descr="Glia">
            <a:extLst>
              <a:ext uri="{FF2B5EF4-FFF2-40B4-BE49-F238E27FC236}">
                <a16:creationId xmlns:a16="http://schemas.microsoft.com/office/drawing/2014/main" id="{5352FCC2-0371-B7AB-5DB6-005A399B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29" y="2763865"/>
            <a:ext cx="3018389" cy="16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6CDF2E-5FFA-09CD-6D47-B7F00622EC62}"/>
              </a:ext>
            </a:extLst>
          </p:cNvPr>
          <p:cNvSpPr/>
          <p:nvPr/>
        </p:nvSpPr>
        <p:spPr>
          <a:xfrm>
            <a:off x="6247190" y="1937834"/>
            <a:ext cx="657225" cy="542925"/>
          </a:xfrm>
          <a:prstGeom prst="rect">
            <a:avLst/>
          </a:prstGeom>
          <a:solidFill>
            <a:srgbClr val="7D1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6" name="Picture 12" descr="Toggl">
            <a:extLst>
              <a:ext uri="{FF2B5EF4-FFF2-40B4-BE49-F238E27FC236}">
                <a16:creationId xmlns:a16="http://schemas.microsoft.com/office/drawing/2014/main" id="{E0CB5025-AF5B-4335-4E88-C02CADC7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93" y="5006622"/>
            <a:ext cx="3910118" cy="20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70545E-2378-E03E-C2C4-D694592C84DD}"/>
              </a:ext>
            </a:extLst>
          </p:cNvPr>
          <p:cNvSpPr/>
          <p:nvPr/>
        </p:nvSpPr>
        <p:spPr>
          <a:xfrm>
            <a:off x="306726" y="-160067"/>
            <a:ext cx="657225" cy="542925"/>
          </a:xfrm>
          <a:prstGeom prst="rect">
            <a:avLst/>
          </a:prstGeom>
          <a:solidFill>
            <a:srgbClr val="2D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B24648-26ED-D32F-1235-B00D6538CB3D}"/>
              </a:ext>
            </a:extLst>
          </p:cNvPr>
          <p:cNvSpPr/>
          <p:nvPr/>
        </p:nvSpPr>
        <p:spPr>
          <a:xfrm>
            <a:off x="3986353" y="236172"/>
            <a:ext cx="657225" cy="542925"/>
          </a:xfrm>
          <a:prstGeom prst="rect">
            <a:avLst/>
          </a:prstGeom>
          <a:solidFill>
            <a:srgbClr val="FCE9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B9D806-FA20-DBE1-8397-737A682A99A9}"/>
              </a:ext>
            </a:extLst>
          </p:cNvPr>
          <p:cNvSpPr/>
          <p:nvPr/>
        </p:nvSpPr>
        <p:spPr>
          <a:xfrm>
            <a:off x="5083057" y="312771"/>
            <a:ext cx="657225" cy="542925"/>
          </a:xfrm>
          <a:prstGeom prst="rect">
            <a:avLst/>
          </a:prstGeom>
          <a:solidFill>
            <a:srgbClr val="FBD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4665F5-9DA7-0F05-AD97-F41A1A0612A5}"/>
              </a:ext>
            </a:extLst>
          </p:cNvPr>
          <p:cNvSpPr/>
          <p:nvPr/>
        </p:nvSpPr>
        <p:spPr>
          <a:xfrm>
            <a:off x="306727" y="560850"/>
            <a:ext cx="657225" cy="542925"/>
          </a:xfrm>
          <a:prstGeom prst="rect">
            <a:avLst/>
          </a:prstGeom>
          <a:solidFill>
            <a:srgbClr val="2D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C5FC8-FBFA-4994-17FD-35EE5269327E}"/>
              </a:ext>
            </a:extLst>
          </p:cNvPr>
          <p:cNvSpPr/>
          <p:nvPr/>
        </p:nvSpPr>
        <p:spPr>
          <a:xfrm>
            <a:off x="263550" y="1281767"/>
            <a:ext cx="657225" cy="542925"/>
          </a:xfrm>
          <a:prstGeom prst="rect">
            <a:avLst/>
          </a:prstGeom>
          <a:solidFill>
            <a:srgbClr val="422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8" name="Picture 14" descr="ไอเดีย Pastel tone 36 รายการ | พาเลทเฉดสี, เฉดสี, ทฤษฎีสี">
            <a:extLst>
              <a:ext uri="{FF2B5EF4-FFF2-40B4-BE49-F238E27FC236}">
                <a16:creationId xmlns:a16="http://schemas.microsoft.com/office/drawing/2014/main" id="{E3AFA4D3-873E-6431-9CFF-6E8E9A4C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57" y="111395"/>
            <a:ext cx="22479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F608CA1-7C61-495F-B12A-A13AD1DC9755}"/>
              </a:ext>
            </a:extLst>
          </p:cNvPr>
          <p:cNvSpPr/>
          <p:nvPr/>
        </p:nvSpPr>
        <p:spPr>
          <a:xfrm>
            <a:off x="1076221" y="2601691"/>
            <a:ext cx="657225" cy="542925"/>
          </a:xfrm>
          <a:prstGeom prst="rect">
            <a:avLst/>
          </a:prstGeom>
          <a:solidFill>
            <a:srgbClr val="E19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9F9B52-1DEF-9A8D-96D2-8F4373639B16}"/>
              </a:ext>
            </a:extLst>
          </p:cNvPr>
          <p:cNvSpPr/>
          <p:nvPr/>
        </p:nvSpPr>
        <p:spPr>
          <a:xfrm>
            <a:off x="209498" y="2560265"/>
            <a:ext cx="657225" cy="542925"/>
          </a:xfrm>
          <a:prstGeom prst="rect">
            <a:avLst/>
          </a:prstGeom>
          <a:solidFill>
            <a:srgbClr val="F7E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D1408-7386-A9AE-0B8C-82A4B8E5B2BC}"/>
              </a:ext>
            </a:extLst>
          </p:cNvPr>
          <p:cNvSpPr txBox="1"/>
          <p:nvPr/>
        </p:nvSpPr>
        <p:spPr>
          <a:xfrm>
            <a:off x="3390148" y="647401"/>
            <a:ext cx="6530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https://htmlcolorcodes.com/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A52DAD-3EC2-821F-BA37-4B027BFF259A}"/>
              </a:ext>
            </a:extLst>
          </p:cNvPr>
          <p:cNvSpPr/>
          <p:nvPr/>
        </p:nvSpPr>
        <p:spPr>
          <a:xfrm>
            <a:off x="644130" y="1244517"/>
            <a:ext cx="657225" cy="542925"/>
          </a:xfrm>
          <a:prstGeom prst="rect">
            <a:avLst/>
          </a:prstGeom>
          <a:solidFill>
            <a:srgbClr val="FDE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7F9298-9848-AD74-AAB3-2D9D27E4F176}"/>
              </a:ext>
            </a:extLst>
          </p:cNvPr>
          <p:cNvSpPr/>
          <p:nvPr/>
        </p:nvSpPr>
        <p:spPr>
          <a:xfrm>
            <a:off x="899160" y="1117086"/>
            <a:ext cx="657225" cy="542925"/>
          </a:xfrm>
          <a:prstGeom prst="rect">
            <a:avLst/>
          </a:prstGeom>
          <a:solidFill>
            <a:srgbClr val="F7D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5085F6-8E12-2F7B-A6A1-5C598B0CC711}"/>
              </a:ext>
            </a:extLst>
          </p:cNvPr>
          <p:cNvSpPr/>
          <p:nvPr/>
        </p:nvSpPr>
        <p:spPr>
          <a:xfrm>
            <a:off x="225038" y="1871940"/>
            <a:ext cx="657225" cy="542925"/>
          </a:xfrm>
          <a:prstGeom prst="rect">
            <a:avLst/>
          </a:prstGeom>
          <a:solidFill>
            <a:srgbClr val="F8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A4CE17-8949-6304-C08B-F62B1CB93AA9}"/>
              </a:ext>
            </a:extLst>
          </p:cNvPr>
          <p:cNvSpPr/>
          <p:nvPr/>
        </p:nvSpPr>
        <p:spPr>
          <a:xfrm>
            <a:off x="1102902" y="1951893"/>
            <a:ext cx="657225" cy="542925"/>
          </a:xfrm>
          <a:prstGeom prst="rect">
            <a:avLst/>
          </a:prstGeom>
          <a:solidFill>
            <a:srgbClr val="F8B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6C8246-298E-3BAB-C573-63A2B6F412DF}"/>
              </a:ext>
            </a:extLst>
          </p:cNvPr>
          <p:cNvSpPr/>
          <p:nvPr/>
        </p:nvSpPr>
        <p:spPr>
          <a:xfrm>
            <a:off x="1980329" y="517558"/>
            <a:ext cx="657225" cy="542925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6015D9-7756-ADE8-47BE-7B63DD4F49D7}"/>
              </a:ext>
            </a:extLst>
          </p:cNvPr>
          <p:cNvSpPr/>
          <p:nvPr/>
        </p:nvSpPr>
        <p:spPr>
          <a:xfrm>
            <a:off x="209498" y="3265209"/>
            <a:ext cx="657225" cy="542925"/>
          </a:xfrm>
          <a:prstGeom prst="rect">
            <a:avLst/>
          </a:prstGeom>
          <a:solidFill>
            <a:srgbClr val="F7E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42" name="Picture 18" descr="Dark theme - Material Design">
            <a:extLst>
              <a:ext uri="{FF2B5EF4-FFF2-40B4-BE49-F238E27FC236}">
                <a16:creationId xmlns:a16="http://schemas.microsoft.com/office/drawing/2014/main" id="{5B67A05A-EA90-2A45-95A4-D60D7A908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565" y="6033028"/>
            <a:ext cx="4574590" cy="216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D22F4FA-7B80-92D4-7EE8-9FFC7AD5E266}"/>
              </a:ext>
            </a:extLst>
          </p:cNvPr>
          <p:cNvSpPr/>
          <p:nvPr/>
        </p:nvSpPr>
        <p:spPr>
          <a:xfrm>
            <a:off x="1148579" y="990320"/>
            <a:ext cx="657225" cy="542925"/>
          </a:xfrm>
          <a:prstGeom prst="rect">
            <a:avLst/>
          </a:prstGeom>
          <a:solidFill>
            <a:srgbClr val="4E2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44" name="Picture 20" descr="WorkSpace Dark Theme- Fellow Worker Monitoring Dashboard by Anastasia  Shalik on Dribbble">
            <a:extLst>
              <a:ext uri="{FF2B5EF4-FFF2-40B4-BE49-F238E27FC236}">
                <a16:creationId xmlns:a16="http://schemas.microsoft.com/office/drawing/2014/main" id="{EEAC253C-8F06-464A-3809-67402F55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966" y="1824275"/>
            <a:ext cx="3683298" cy="27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dark purple Chrome Themes - ThemeBeta">
            <a:extLst>
              <a:ext uri="{FF2B5EF4-FFF2-40B4-BE49-F238E27FC236}">
                <a16:creationId xmlns:a16="http://schemas.microsoft.com/office/drawing/2014/main" id="{283101DE-5C79-09FB-7EBC-74B8975D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196" y="2997349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F20D24C-3FAF-AF8F-B61C-165ED7F69867}"/>
              </a:ext>
            </a:extLst>
          </p:cNvPr>
          <p:cNvSpPr/>
          <p:nvPr/>
        </p:nvSpPr>
        <p:spPr>
          <a:xfrm>
            <a:off x="1921533" y="1231449"/>
            <a:ext cx="657225" cy="542925"/>
          </a:xfrm>
          <a:prstGeom prst="rect">
            <a:avLst/>
          </a:prstGeom>
          <a:solidFill>
            <a:srgbClr val="54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46499B-2AC5-48BF-9ECD-6CFA11FACF0D}"/>
              </a:ext>
            </a:extLst>
          </p:cNvPr>
          <p:cNvSpPr/>
          <p:nvPr/>
        </p:nvSpPr>
        <p:spPr>
          <a:xfrm>
            <a:off x="348551" y="3337695"/>
            <a:ext cx="657225" cy="542925"/>
          </a:xfrm>
          <a:prstGeom prst="rect">
            <a:avLst/>
          </a:prstGeom>
          <a:solidFill>
            <a:srgbClr val="AF8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00F541-9713-5E56-4C8E-170763C9C766}"/>
              </a:ext>
            </a:extLst>
          </p:cNvPr>
          <p:cNvSpPr/>
          <p:nvPr/>
        </p:nvSpPr>
        <p:spPr>
          <a:xfrm>
            <a:off x="5941516" y="272957"/>
            <a:ext cx="657225" cy="542925"/>
          </a:xfrm>
          <a:prstGeom prst="rect">
            <a:avLst/>
          </a:prstGeom>
          <a:solidFill>
            <a:srgbClr val="F8A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865BC9-48FD-2360-890C-4C1B3D217DBA}"/>
              </a:ext>
            </a:extLst>
          </p:cNvPr>
          <p:cNvSpPr/>
          <p:nvPr/>
        </p:nvSpPr>
        <p:spPr>
          <a:xfrm>
            <a:off x="6799975" y="236172"/>
            <a:ext cx="657225" cy="542925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EB097D-26F6-5B9C-8501-AB136AEB7C5C}"/>
              </a:ext>
            </a:extLst>
          </p:cNvPr>
          <p:cNvSpPr/>
          <p:nvPr/>
        </p:nvSpPr>
        <p:spPr>
          <a:xfrm>
            <a:off x="6087620" y="1182264"/>
            <a:ext cx="657225" cy="542925"/>
          </a:xfrm>
          <a:prstGeom prst="rect">
            <a:avLst/>
          </a:prstGeom>
          <a:solidFill>
            <a:srgbClr val="FF8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677590-45C0-1CFC-A21A-0A1F3D7D3EA5}"/>
              </a:ext>
            </a:extLst>
          </p:cNvPr>
          <p:cNvSpPr/>
          <p:nvPr/>
        </p:nvSpPr>
        <p:spPr>
          <a:xfrm>
            <a:off x="6102204" y="1447306"/>
            <a:ext cx="657225" cy="542925"/>
          </a:xfrm>
          <a:prstGeom prst="rect">
            <a:avLst/>
          </a:prstGeom>
          <a:solidFill>
            <a:srgbClr val="BCE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814ECCA-CFE4-BA36-9EB0-C5FE576DC291}"/>
              </a:ext>
            </a:extLst>
          </p:cNvPr>
          <p:cNvSpPr/>
          <p:nvPr/>
        </p:nvSpPr>
        <p:spPr>
          <a:xfrm>
            <a:off x="7054849" y="1625831"/>
            <a:ext cx="657225" cy="542925"/>
          </a:xfrm>
          <a:prstGeom prst="rect">
            <a:avLst/>
          </a:prstGeom>
          <a:solidFill>
            <a:srgbClr val="DFC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C083E6-A321-2F6D-4A6B-A665F9083E66}"/>
              </a:ext>
            </a:extLst>
          </p:cNvPr>
          <p:cNvSpPr/>
          <p:nvPr/>
        </p:nvSpPr>
        <p:spPr>
          <a:xfrm>
            <a:off x="11891345" y="388572"/>
            <a:ext cx="170031" cy="5319778"/>
          </a:xfrm>
          <a:prstGeom prst="rect">
            <a:avLst/>
          </a:prstGeom>
          <a:solidFill>
            <a:srgbClr val="6B2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953CDE3-31E2-E6A5-89E9-6706126F7590}"/>
              </a:ext>
            </a:extLst>
          </p:cNvPr>
          <p:cNvSpPr/>
          <p:nvPr/>
        </p:nvSpPr>
        <p:spPr>
          <a:xfrm>
            <a:off x="3070145" y="1914888"/>
            <a:ext cx="657225" cy="542925"/>
          </a:xfrm>
          <a:prstGeom prst="rect">
            <a:avLst/>
          </a:prstGeom>
          <a:solidFill>
            <a:srgbClr val="43C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2310CA-79C0-21DA-B9B7-8A9228BD3AFD}"/>
              </a:ext>
            </a:extLst>
          </p:cNvPr>
          <p:cNvSpPr/>
          <p:nvPr/>
        </p:nvSpPr>
        <p:spPr>
          <a:xfrm>
            <a:off x="4944527" y="2040117"/>
            <a:ext cx="657225" cy="542925"/>
          </a:xfrm>
          <a:prstGeom prst="rect">
            <a:avLst/>
          </a:prstGeom>
          <a:solidFill>
            <a:srgbClr val="8FF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FD79A1E-1940-3B02-24F9-CF2606C06CD3}"/>
              </a:ext>
            </a:extLst>
          </p:cNvPr>
          <p:cNvSpPr/>
          <p:nvPr/>
        </p:nvSpPr>
        <p:spPr>
          <a:xfrm>
            <a:off x="5465689" y="2397653"/>
            <a:ext cx="657225" cy="542925"/>
          </a:xfrm>
          <a:prstGeom prst="rect">
            <a:avLst/>
          </a:prstGeom>
          <a:solidFill>
            <a:srgbClr val="F3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Picture 2" descr="20+ Best Pastel Color Palettes for 2021 - Venngage">
            <a:extLst>
              <a:ext uri="{FF2B5EF4-FFF2-40B4-BE49-F238E27FC236}">
                <a16:creationId xmlns:a16="http://schemas.microsoft.com/office/drawing/2014/main" id="{BC67058F-AACD-00BC-90C2-D013590F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1693" y="313854"/>
            <a:ext cx="3389113" cy="274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818DF6DA-73AB-E812-978B-7FC00D99140C}"/>
              </a:ext>
            </a:extLst>
          </p:cNvPr>
          <p:cNvSpPr/>
          <p:nvPr/>
        </p:nvSpPr>
        <p:spPr>
          <a:xfrm>
            <a:off x="2661893" y="57308"/>
            <a:ext cx="657225" cy="542925"/>
          </a:xfrm>
          <a:prstGeom prst="rect">
            <a:avLst/>
          </a:prstGeom>
          <a:solidFill>
            <a:srgbClr val="D8E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0554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6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Praisan Sormkaew</dc:creator>
  <cp:lastModifiedBy>Praisan Sormkaew</cp:lastModifiedBy>
  <cp:revision>13</cp:revision>
  <dcterms:created xsi:type="dcterms:W3CDTF">2022-04-30T01:30:51Z</dcterms:created>
  <dcterms:modified xsi:type="dcterms:W3CDTF">2022-06-23T11:09:52Z</dcterms:modified>
</cp:coreProperties>
</file>